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6" r:id="rId1"/>
  </p:sldMasterIdLst>
  <p:notesMasterIdLst>
    <p:notesMasterId r:id="rId26"/>
  </p:notesMasterIdLst>
  <p:handoutMasterIdLst>
    <p:handoutMasterId r:id="rId27"/>
  </p:handoutMasterIdLst>
  <p:sldIdLst>
    <p:sldId id="488" r:id="rId2"/>
    <p:sldId id="493" r:id="rId3"/>
    <p:sldId id="494" r:id="rId4"/>
    <p:sldId id="495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imcZRGdf7hwi/96e6zo/XQ==" hashData="7VkpVWKUdpjBv6jRK3RHHr0Ndr4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F"/>
    <a:srgbClr val="00B6FA"/>
    <a:srgbClr val="8D9C36"/>
    <a:srgbClr val="DCE6F2"/>
    <a:srgbClr val="8EB4E3"/>
    <a:srgbClr val="002060"/>
    <a:srgbClr val="00201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67" autoAdjust="0"/>
    <p:restoredTop sz="76097"/>
  </p:normalViewPr>
  <p:slideViewPr>
    <p:cSldViewPr>
      <p:cViewPr>
        <p:scale>
          <a:sx n="90" d="100"/>
          <a:sy n="90" d="100"/>
        </p:scale>
        <p:origin x="-80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CC0FC-2BDE-084B-852C-86E1AEAD3E77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AC4F9-24D2-0145-B7DA-012D79642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10E5-B9E1-7E45-A0FB-1A55435B13DB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2A593-4382-9548-BCBC-9AFA9F580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9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1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9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6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2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4B31-ACE0-F547-8C2A-5E53FD9CD1DC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8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E951-9F77-0E47-911C-86FD149859FA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91BD-A017-2F4A-8C9F-18B6D335A2E7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9FE6-3256-724F-A287-3742D15497A5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7DDDE-7C8D-4B40-B70F-4C9D569D249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C7B3-C942-824B-A87A-343F2FEC0D13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1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73BB-F4AE-0B41-A7ED-9113B6047745}" type="datetime1">
              <a:rPr lang="en-US" smtClean="0"/>
              <a:t>08/05/2017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4255-F5BE-0445-B1B0-8FD43F2E8489}" type="datetime1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2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93B2-68D1-BC45-A179-00E32D0B48E3}" type="datetime1">
              <a:rPr lang="en-US" smtClean="0"/>
              <a:t>08/05/2017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4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F7A-29E4-F045-AC12-411FDACB4997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B594-1210-B948-8D31-3B544F5D6C5B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8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2E31-5621-F547-819F-82E55C0B738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2241167"/>
            <a:ext cx="6019800" cy="389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6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6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://www.un.org/News/dh/childsoldiers/afghanistanboy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93" y="2141548"/>
            <a:ext cx="4519613" cy="349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5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7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://217.218.67.233/photo/20150117/e4a0ad47-fed8-443b-b442-df151ed0eea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40" y="2141548"/>
            <a:ext cx="6116320" cy="3443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2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8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UN Mission in Liberia (UNMIL) Starts Disarmament of Combatant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41548"/>
            <a:ext cx="2895600" cy="3857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0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9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://www.un.org/sites/www.un.org/files/styles/carousel-image/public/2016/01/21/child-soldiers-south-sudanfafc.jpg?itok=b2Lhw97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168" y="2209800"/>
            <a:ext cx="5757864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85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10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://www.un.org/africarenewal/sites/www.un.org.africarenewal/files/women1_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2" y="2147410"/>
            <a:ext cx="4981575" cy="3269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584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11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10" name="Picture 9" descr="F:\CPTM END\CPTM Slides Content\ICRC and U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40" y="2141548"/>
            <a:ext cx="5811520" cy="3767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92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12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s://www.icrc.org/eng/assets/images/photos/gallery/2011-12-08-selection-photos-2011/cote-ivoire-v-p-ci-e-0013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153271"/>
            <a:ext cx="47625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66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3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://www.icrc.org/eng/war-and-law/emblem/v-p-lk-d-00014-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2159133"/>
            <a:ext cx="4762500" cy="318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3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4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://www.blogs.redcross.org.uk.gridhosted.co.uk/wp-content/uploads/2012/03/syria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40" y="2153271"/>
            <a:ext cx="6116320" cy="3998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5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5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s://www.icrc.org/sites/default/files/topic/image/emblem-v-p-bd-e-00030_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94" y="2141548"/>
            <a:ext cx="3529012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618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2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975" y="2308230"/>
            <a:ext cx="6064249" cy="394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6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s://redcrossnwo.files.wordpress.com/2014/03/031414_logo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40" y="2141548"/>
            <a:ext cx="6116320" cy="3206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76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7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s://encrypted-tbn2.gstatic.com/images?q=tbn:ANd9GcQO7HB-YmEUBbgGhxxIb38UK2mz9hNnTfvdKx4qqbBSint-ixkNbQ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7" y="2141548"/>
            <a:ext cx="4581525" cy="3132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8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8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://publications.redcross.org.au/wp-content/uploads/2015/12/War-and-the-red-cross-emble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40" y="2141548"/>
            <a:ext cx="6116320" cy="3660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9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://www.redcross.org.uk/~/media/BritishRedCross/ImageMigration/Movement/ICRC/British%20Red%20Cross%20delegate%20visiting%20war%20wounded%20people%20at%20Panzi%20hospital%20-%20cd-010-17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2" y="2141548"/>
            <a:ext cx="5324475" cy="3481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00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2</a:t>
            </a: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0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s://upload.wikimedia.org/wikipedia/commons/e/e6/Norwegian_medic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938" y="2141548"/>
            <a:ext cx="4689231" cy="3628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8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3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2307436"/>
            <a:ext cx="70104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4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2226879"/>
            <a:ext cx="68580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0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1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9" name="Picture 8" descr="/Volumes/TOSHIBA EXT/UN Desktop/CPTM Slides Content/un-syrianrefugee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7590"/>
            <a:ext cx="4724400" cy="3682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32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2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9" name="Picture 8" descr="http://www.un.org/africarenewal/sites/www.un.org.africarenewal/files/congo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7" y="2286000"/>
            <a:ext cx="5000625" cy="3343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40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3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s://unagb.files.wordpress.com/2013/02/pic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286000"/>
            <a:ext cx="4762500" cy="333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772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4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http://www.un.org/africarenewal/sites/www.un.org.africarenewal/files/security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905000"/>
            <a:ext cx="2857500" cy="431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2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85800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1.4.3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5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F:\CPTM END\CPTM Slides Content\Shooting-in-Afghanista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54" y="2209800"/>
            <a:ext cx="4847492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14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13028</TotalTime>
  <Words>268</Words>
  <Application>Microsoft Office PowerPoint</Application>
  <PresentationFormat>On-screen Show (4:3)</PresentationFormat>
  <Paragraphs>100</Paragraphs>
  <Slides>24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</dc:creator>
  <cp:lastModifiedBy>Mark A. Blanco</cp:lastModifiedBy>
  <cp:revision>201</cp:revision>
  <dcterms:created xsi:type="dcterms:W3CDTF">2015-12-09T18:20:24Z</dcterms:created>
  <dcterms:modified xsi:type="dcterms:W3CDTF">2017-05-08T17:36:35Z</dcterms:modified>
</cp:coreProperties>
</file>